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3" r:id="rId6"/>
    <p:sldId id="265" r:id="rId7"/>
    <p:sldId id="257" r:id="rId8"/>
    <p:sldId id="267" r:id="rId9"/>
    <p:sldId id="266" r:id="rId10"/>
    <p:sldId id="258" r:id="rId11"/>
    <p:sldId id="259" r:id="rId12"/>
    <p:sldId id="260" r:id="rId13"/>
    <p:sldId id="26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7C79D8-6BD1-4AFF-BFCB-87F53D399B38}" v="22" dt="2024-03-25T20:21:45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sikiewicz, Matthew (DARS)" userId="47c86e61-f0a6-4ed2-aba5-9a867140cc3a" providerId="ADAL" clId="{B57C79D8-6BD1-4AFF-BFCB-87F53D399B38}"/>
    <pc:docChg chg="undo redo custSel addSld delSld modSld">
      <pc:chgData name="Wasikiewicz, Matthew (DARS)" userId="47c86e61-f0a6-4ed2-aba5-9a867140cc3a" providerId="ADAL" clId="{B57C79D8-6BD1-4AFF-BFCB-87F53D399B38}" dt="2024-03-25T20:21:54.396" v="1275" actId="113"/>
      <pc:docMkLst>
        <pc:docMk/>
      </pc:docMkLst>
      <pc:sldChg chg="addSp delSp modSp new mod setBg">
        <pc:chgData name="Wasikiewicz, Matthew (DARS)" userId="47c86e61-f0a6-4ed2-aba5-9a867140cc3a" providerId="ADAL" clId="{B57C79D8-6BD1-4AFF-BFCB-87F53D399B38}" dt="2024-03-22T17:20:45.028" v="123" actId="20577"/>
        <pc:sldMkLst>
          <pc:docMk/>
          <pc:sldMk cId="3812241820" sldId="263"/>
        </pc:sldMkLst>
        <pc:spChg chg="mod">
          <ac:chgData name="Wasikiewicz, Matthew (DARS)" userId="47c86e61-f0a6-4ed2-aba5-9a867140cc3a" providerId="ADAL" clId="{B57C79D8-6BD1-4AFF-BFCB-87F53D399B38}" dt="2024-03-22T17:20:45.028" v="123" actId="20577"/>
          <ac:spMkLst>
            <pc:docMk/>
            <pc:sldMk cId="3812241820" sldId="263"/>
            <ac:spMk id="2" creationId="{9D22F96E-5003-5D8D-57A1-7BE99EF7D31E}"/>
          </ac:spMkLst>
        </pc:spChg>
        <pc:spChg chg="add del">
          <ac:chgData name="Wasikiewicz, Matthew (DARS)" userId="47c86e61-f0a6-4ed2-aba5-9a867140cc3a" providerId="ADAL" clId="{B57C79D8-6BD1-4AFF-BFCB-87F53D399B38}" dt="2024-03-22T16:45:14.667" v="52" actId="478"/>
          <ac:spMkLst>
            <pc:docMk/>
            <pc:sldMk cId="3812241820" sldId="263"/>
            <ac:spMk id="3" creationId="{1BFBD88E-7B37-334C-77ED-7DEC9A3AF884}"/>
          </ac:spMkLst>
        </pc:spChg>
        <pc:spChg chg="add">
          <ac:chgData name="Wasikiewicz, Matthew (DARS)" userId="47c86e61-f0a6-4ed2-aba5-9a867140cc3a" providerId="ADAL" clId="{B57C79D8-6BD1-4AFF-BFCB-87F53D399B38}" dt="2024-03-22T16:45:41.995" v="60" actId="26606"/>
          <ac:spMkLst>
            <pc:docMk/>
            <pc:sldMk cId="3812241820" sldId="263"/>
            <ac:spMk id="14" creationId="{419501C6-F015-4273-AF88-E0F6C853899F}"/>
          </ac:spMkLst>
        </pc:spChg>
        <pc:spChg chg="add">
          <ac:chgData name="Wasikiewicz, Matthew (DARS)" userId="47c86e61-f0a6-4ed2-aba5-9a867140cc3a" providerId="ADAL" clId="{B57C79D8-6BD1-4AFF-BFCB-87F53D399B38}" dt="2024-03-22T16:45:41.995" v="60" actId="26606"/>
          <ac:spMkLst>
            <pc:docMk/>
            <pc:sldMk cId="3812241820" sldId="263"/>
            <ac:spMk id="16" creationId="{CA677DB7-5829-45BD-9754-5EC484CC4253}"/>
          </ac:spMkLst>
        </pc:spChg>
        <pc:picChg chg="add mod">
          <ac:chgData name="Wasikiewicz, Matthew (DARS)" userId="47c86e61-f0a6-4ed2-aba5-9a867140cc3a" providerId="ADAL" clId="{B57C79D8-6BD1-4AFF-BFCB-87F53D399B38}" dt="2024-03-22T16:45:11.988" v="51" actId="931"/>
          <ac:picMkLst>
            <pc:docMk/>
            <pc:sldMk cId="3812241820" sldId="263"/>
            <ac:picMk id="5" creationId="{FCAD6CBE-A231-422F-483E-21F7797A6BD1}"/>
          </ac:picMkLst>
        </pc:picChg>
        <pc:picChg chg="add mod">
          <ac:chgData name="Wasikiewicz, Matthew (DARS)" userId="47c86e61-f0a6-4ed2-aba5-9a867140cc3a" providerId="ADAL" clId="{B57C79D8-6BD1-4AFF-BFCB-87F53D399B38}" dt="2024-03-22T16:45:11.502" v="49" actId="931"/>
          <ac:picMkLst>
            <pc:docMk/>
            <pc:sldMk cId="3812241820" sldId="263"/>
            <ac:picMk id="7" creationId="{3F83F303-EC80-8A1C-1E3C-D5DF69775CA6}"/>
          </ac:picMkLst>
        </pc:picChg>
        <pc:picChg chg="add mod">
          <ac:chgData name="Wasikiewicz, Matthew (DARS)" userId="47c86e61-f0a6-4ed2-aba5-9a867140cc3a" providerId="ADAL" clId="{B57C79D8-6BD1-4AFF-BFCB-87F53D399B38}" dt="2024-03-22T16:47:07.981" v="100" actId="692"/>
          <ac:picMkLst>
            <pc:docMk/>
            <pc:sldMk cId="3812241820" sldId="263"/>
            <ac:picMk id="9" creationId="{6A347253-3D25-3AE1-8E84-B3D6BA48D57F}"/>
          </ac:picMkLst>
        </pc:picChg>
        <pc:picChg chg="add del mod">
          <ac:chgData name="Wasikiewicz, Matthew (DARS)" userId="47c86e61-f0a6-4ed2-aba5-9a867140cc3a" providerId="ADAL" clId="{B57C79D8-6BD1-4AFF-BFCB-87F53D399B38}" dt="2024-03-22T16:45:40.074" v="59" actId="478"/>
          <ac:picMkLst>
            <pc:docMk/>
            <pc:sldMk cId="3812241820" sldId="263"/>
            <ac:picMk id="11" creationId="{DB7A8D19-04FC-C7AC-B4A0-85C5B7B83EA9}"/>
          </ac:picMkLst>
        </pc:picChg>
      </pc:sldChg>
      <pc:sldChg chg="delSp new del mod">
        <pc:chgData name="Wasikiewicz, Matthew (DARS)" userId="47c86e61-f0a6-4ed2-aba5-9a867140cc3a" providerId="ADAL" clId="{B57C79D8-6BD1-4AFF-BFCB-87F53D399B38}" dt="2024-03-22T17:20:05.370" v="104" actId="2696"/>
        <pc:sldMkLst>
          <pc:docMk/>
          <pc:sldMk cId="3798854130" sldId="264"/>
        </pc:sldMkLst>
        <pc:spChg chg="del">
          <ac:chgData name="Wasikiewicz, Matthew (DARS)" userId="47c86e61-f0a6-4ed2-aba5-9a867140cc3a" providerId="ADAL" clId="{B57C79D8-6BD1-4AFF-BFCB-87F53D399B38}" dt="2024-03-22T17:19:56.435" v="102" actId="478"/>
          <ac:spMkLst>
            <pc:docMk/>
            <pc:sldMk cId="3798854130" sldId="264"/>
            <ac:spMk id="3" creationId="{D992CE4F-5C28-9212-A612-60847DBF18AC}"/>
          </ac:spMkLst>
        </pc:spChg>
      </pc:sldChg>
      <pc:sldChg chg="addSp delSp modSp add mod">
        <pc:chgData name="Wasikiewicz, Matthew (DARS)" userId="47c86e61-f0a6-4ed2-aba5-9a867140cc3a" providerId="ADAL" clId="{B57C79D8-6BD1-4AFF-BFCB-87F53D399B38}" dt="2024-03-25T20:17:10.522" v="874" actId="1076"/>
        <pc:sldMkLst>
          <pc:docMk/>
          <pc:sldMk cId="2050734261" sldId="265"/>
        </pc:sldMkLst>
        <pc:spChg chg="mod">
          <ac:chgData name="Wasikiewicz, Matthew (DARS)" userId="47c86e61-f0a6-4ed2-aba5-9a867140cc3a" providerId="ADAL" clId="{B57C79D8-6BD1-4AFF-BFCB-87F53D399B38}" dt="2024-03-22T17:21:02.817" v="133" actId="26606"/>
          <ac:spMkLst>
            <pc:docMk/>
            <pc:sldMk cId="2050734261" sldId="265"/>
            <ac:spMk id="2" creationId="{9D22F96E-5003-5D8D-57A1-7BE99EF7D31E}"/>
          </ac:spMkLst>
        </pc:spChg>
        <pc:spChg chg="add mod">
          <ac:chgData name="Wasikiewicz, Matthew (DARS)" userId="47c86e61-f0a6-4ed2-aba5-9a867140cc3a" providerId="ADAL" clId="{B57C79D8-6BD1-4AFF-BFCB-87F53D399B38}" dt="2024-03-25T20:17:10.522" v="874" actId="1076"/>
          <ac:spMkLst>
            <pc:docMk/>
            <pc:sldMk cId="2050734261" sldId="265"/>
            <ac:spMk id="3" creationId="{5435E8D8-6A77-7F67-D6B5-83BC4BA10881}"/>
          </ac:spMkLst>
        </pc:spChg>
        <pc:spChg chg="add del">
          <ac:chgData name="Wasikiewicz, Matthew (DARS)" userId="47c86e61-f0a6-4ed2-aba5-9a867140cc3a" providerId="ADAL" clId="{B57C79D8-6BD1-4AFF-BFCB-87F53D399B38}" dt="2024-03-22T17:21:02.817" v="133" actId="26606"/>
          <ac:spMkLst>
            <pc:docMk/>
            <pc:sldMk cId="2050734261" sldId="265"/>
            <ac:spMk id="14" creationId="{419501C6-F015-4273-AF88-E0F6C853899F}"/>
          </ac:spMkLst>
        </pc:spChg>
        <pc:spChg chg="add del">
          <ac:chgData name="Wasikiewicz, Matthew (DARS)" userId="47c86e61-f0a6-4ed2-aba5-9a867140cc3a" providerId="ADAL" clId="{B57C79D8-6BD1-4AFF-BFCB-87F53D399B38}" dt="2024-03-22T17:21:02.817" v="133" actId="26606"/>
          <ac:spMkLst>
            <pc:docMk/>
            <pc:sldMk cId="2050734261" sldId="265"/>
            <ac:spMk id="16" creationId="{CA677DB7-5829-45BD-9754-5EC484CC4253}"/>
          </ac:spMkLst>
        </pc:spChg>
        <pc:spChg chg="add del">
          <ac:chgData name="Wasikiewicz, Matthew (DARS)" userId="47c86e61-f0a6-4ed2-aba5-9a867140cc3a" providerId="ADAL" clId="{B57C79D8-6BD1-4AFF-BFCB-87F53D399B38}" dt="2024-03-22T17:21:02.817" v="133" actId="26606"/>
          <ac:spMkLst>
            <pc:docMk/>
            <pc:sldMk cId="2050734261" sldId="265"/>
            <ac:spMk id="21" creationId="{CEAD0FD2-AF9A-4626-A717-49B022352DB8}"/>
          </ac:spMkLst>
        </pc:spChg>
        <pc:spChg chg="add del">
          <ac:chgData name="Wasikiewicz, Matthew (DARS)" userId="47c86e61-f0a6-4ed2-aba5-9a867140cc3a" providerId="ADAL" clId="{B57C79D8-6BD1-4AFF-BFCB-87F53D399B38}" dt="2024-03-22T17:21:02.817" v="133" actId="26606"/>
          <ac:spMkLst>
            <pc:docMk/>
            <pc:sldMk cId="2050734261" sldId="265"/>
            <ac:spMk id="23" creationId="{639AF048-01BF-4742-B8D3-428C27C1584E}"/>
          </ac:spMkLst>
        </pc:spChg>
        <pc:picChg chg="mod">
          <ac:chgData name="Wasikiewicz, Matthew (DARS)" userId="47c86e61-f0a6-4ed2-aba5-9a867140cc3a" providerId="ADAL" clId="{B57C79D8-6BD1-4AFF-BFCB-87F53D399B38}" dt="2024-03-22T17:21:02.817" v="133" actId="26606"/>
          <ac:picMkLst>
            <pc:docMk/>
            <pc:sldMk cId="2050734261" sldId="265"/>
            <ac:picMk id="9" creationId="{6A347253-3D25-3AE1-8E84-B3D6BA48D57F}"/>
          </ac:picMkLst>
        </pc:picChg>
      </pc:sldChg>
      <pc:sldChg chg="addSp delSp modSp new mod setBg">
        <pc:chgData name="Wasikiewicz, Matthew (DARS)" userId="47c86e61-f0a6-4ed2-aba5-9a867140cc3a" providerId="ADAL" clId="{B57C79D8-6BD1-4AFF-BFCB-87F53D399B38}" dt="2024-03-25T20:14:59.566" v="781" actId="113"/>
        <pc:sldMkLst>
          <pc:docMk/>
          <pc:sldMk cId="4281845162" sldId="266"/>
        </pc:sldMkLst>
        <pc:spChg chg="mod">
          <ac:chgData name="Wasikiewicz, Matthew (DARS)" userId="47c86e61-f0a6-4ed2-aba5-9a867140cc3a" providerId="ADAL" clId="{B57C79D8-6BD1-4AFF-BFCB-87F53D399B38}" dt="2024-03-22T19:04:49.468" v="208" actId="120"/>
          <ac:spMkLst>
            <pc:docMk/>
            <pc:sldMk cId="4281845162" sldId="266"/>
            <ac:spMk id="2" creationId="{A407392C-51FC-1969-E7C2-A7A7500DFBB9}"/>
          </ac:spMkLst>
        </pc:spChg>
        <pc:spChg chg="del">
          <ac:chgData name="Wasikiewicz, Matthew (DARS)" userId="47c86e61-f0a6-4ed2-aba5-9a867140cc3a" providerId="ADAL" clId="{B57C79D8-6BD1-4AFF-BFCB-87F53D399B38}" dt="2024-03-22T18:46:09.954" v="135" actId="478"/>
          <ac:spMkLst>
            <pc:docMk/>
            <pc:sldMk cId="4281845162" sldId="266"/>
            <ac:spMk id="3" creationId="{7F09AD36-D561-1756-739D-7ACF6C529E18}"/>
          </ac:spMkLst>
        </pc:spChg>
        <pc:spChg chg="add">
          <ac:chgData name="Wasikiewicz, Matthew (DARS)" userId="47c86e61-f0a6-4ed2-aba5-9a867140cc3a" providerId="ADAL" clId="{B57C79D8-6BD1-4AFF-BFCB-87F53D399B38}" dt="2024-03-25T20:10:37.084" v="479" actId="11529"/>
          <ac:spMkLst>
            <pc:docMk/>
            <pc:sldMk cId="4281845162" sldId="266"/>
            <ac:spMk id="3" creationId="{FBE9ECC9-89C0-87A0-2EF2-7E948AF05689}"/>
          </ac:spMkLst>
        </pc:spChg>
        <pc:spChg chg="add mod">
          <ac:chgData name="Wasikiewicz, Matthew (DARS)" userId="47c86e61-f0a6-4ed2-aba5-9a867140cc3a" providerId="ADAL" clId="{B57C79D8-6BD1-4AFF-BFCB-87F53D399B38}" dt="2024-03-25T20:10:49.700" v="481" actId="1076"/>
          <ac:spMkLst>
            <pc:docMk/>
            <pc:sldMk cId="4281845162" sldId="266"/>
            <ac:spMk id="4" creationId="{5F934B03-5262-6B70-B59C-E9C39098F22B}"/>
          </ac:spMkLst>
        </pc:spChg>
        <pc:spChg chg="add mod">
          <ac:chgData name="Wasikiewicz, Matthew (DARS)" userId="47c86e61-f0a6-4ed2-aba5-9a867140cc3a" providerId="ADAL" clId="{B57C79D8-6BD1-4AFF-BFCB-87F53D399B38}" dt="2024-03-25T20:11:00.937" v="483" actId="1076"/>
          <ac:spMkLst>
            <pc:docMk/>
            <pc:sldMk cId="4281845162" sldId="266"/>
            <ac:spMk id="5" creationId="{D53EDCB5-2AE1-D683-7C61-2EA6B9BD9467}"/>
          </ac:spMkLst>
        </pc:spChg>
        <pc:spChg chg="add del mod">
          <ac:chgData name="Wasikiewicz, Matthew (DARS)" userId="47c86e61-f0a6-4ed2-aba5-9a867140cc3a" providerId="ADAL" clId="{B57C79D8-6BD1-4AFF-BFCB-87F53D399B38}" dt="2024-03-22T19:06:02.649" v="253" actId="478"/>
          <ac:spMkLst>
            <pc:docMk/>
            <pc:sldMk cId="4281845162" sldId="266"/>
            <ac:spMk id="8" creationId="{DF4DD07B-719D-EBC1-435B-89989FD15B87}"/>
          </ac:spMkLst>
        </pc:spChg>
        <pc:spChg chg="add mod">
          <ac:chgData name="Wasikiewicz, Matthew (DARS)" userId="47c86e61-f0a6-4ed2-aba5-9a867140cc3a" providerId="ADAL" clId="{B57C79D8-6BD1-4AFF-BFCB-87F53D399B38}" dt="2024-03-25T20:14:59.566" v="781" actId="113"/>
          <ac:spMkLst>
            <pc:docMk/>
            <pc:sldMk cId="4281845162" sldId="266"/>
            <ac:spMk id="9" creationId="{3DF7841F-4AC3-D65B-1386-845AECF35CAA}"/>
          </ac:spMkLst>
        </pc:spChg>
        <pc:spChg chg="add">
          <ac:chgData name="Wasikiewicz, Matthew (DARS)" userId="47c86e61-f0a6-4ed2-aba5-9a867140cc3a" providerId="ADAL" clId="{B57C79D8-6BD1-4AFF-BFCB-87F53D399B38}" dt="2024-03-22T18:50:06.196" v="156" actId="26606"/>
          <ac:spMkLst>
            <pc:docMk/>
            <pc:sldMk cId="4281845162" sldId="266"/>
            <ac:spMk id="12" creationId="{419501C6-F015-4273-AF88-E0F6C853899F}"/>
          </ac:spMkLst>
        </pc:spChg>
        <pc:spChg chg="add">
          <ac:chgData name="Wasikiewicz, Matthew (DARS)" userId="47c86e61-f0a6-4ed2-aba5-9a867140cc3a" providerId="ADAL" clId="{B57C79D8-6BD1-4AFF-BFCB-87F53D399B38}" dt="2024-03-22T18:50:06.196" v="156" actId="26606"/>
          <ac:spMkLst>
            <pc:docMk/>
            <pc:sldMk cId="4281845162" sldId="266"/>
            <ac:spMk id="14" creationId="{CA677DB7-5829-45BD-9754-5EC484CC4253}"/>
          </ac:spMkLst>
        </pc:spChg>
        <pc:picChg chg="add del mod">
          <ac:chgData name="Wasikiewicz, Matthew (DARS)" userId="47c86e61-f0a6-4ed2-aba5-9a867140cc3a" providerId="ADAL" clId="{B57C79D8-6BD1-4AFF-BFCB-87F53D399B38}" dt="2024-03-22T18:46:59.908" v="152" actId="478"/>
          <ac:picMkLst>
            <pc:docMk/>
            <pc:sldMk cId="4281845162" sldId="266"/>
            <ac:picMk id="5" creationId="{F1882FB3-1702-8159-B0BC-9455E542E023}"/>
          </ac:picMkLst>
        </pc:picChg>
        <pc:picChg chg="add mod">
          <ac:chgData name="Wasikiewicz, Matthew (DARS)" userId="47c86e61-f0a6-4ed2-aba5-9a867140cc3a" providerId="ADAL" clId="{B57C79D8-6BD1-4AFF-BFCB-87F53D399B38}" dt="2024-03-22T18:50:29.360" v="161" actId="1076"/>
          <ac:picMkLst>
            <pc:docMk/>
            <pc:sldMk cId="4281845162" sldId="266"/>
            <ac:picMk id="7" creationId="{C3FE9794-3BAE-0F6A-687F-EC52EF7A03FA}"/>
          </ac:picMkLst>
        </pc:picChg>
      </pc:sldChg>
      <pc:sldChg chg="addSp delSp modSp new mod">
        <pc:chgData name="Wasikiewicz, Matthew (DARS)" userId="47c86e61-f0a6-4ed2-aba5-9a867140cc3a" providerId="ADAL" clId="{B57C79D8-6BD1-4AFF-BFCB-87F53D399B38}" dt="2024-03-25T20:21:54.396" v="1275" actId="113"/>
        <pc:sldMkLst>
          <pc:docMk/>
          <pc:sldMk cId="81930405" sldId="267"/>
        </pc:sldMkLst>
        <pc:spChg chg="mod">
          <ac:chgData name="Wasikiewicz, Matthew (DARS)" userId="47c86e61-f0a6-4ed2-aba5-9a867140cc3a" providerId="ADAL" clId="{B57C79D8-6BD1-4AFF-BFCB-87F53D399B38}" dt="2024-03-25T20:18:25.562" v="875" actId="1076"/>
          <ac:spMkLst>
            <pc:docMk/>
            <pc:sldMk cId="81930405" sldId="267"/>
            <ac:spMk id="2" creationId="{1DFC4A4C-4D6A-3FAD-5002-443A4F4B3055}"/>
          </ac:spMkLst>
        </pc:spChg>
        <pc:spChg chg="del">
          <ac:chgData name="Wasikiewicz, Matthew (DARS)" userId="47c86e61-f0a6-4ed2-aba5-9a867140cc3a" providerId="ADAL" clId="{B57C79D8-6BD1-4AFF-BFCB-87F53D399B38}" dt="2024-03-25T20:15:44.475" v="822" actId="478"/>
          <ac:spMkLst>
            <pc:docMk/>
            <pc:sldMk cId="81930405" sldId="267"/>
            <ac:spMk id="3" creationId="{4D1E24E0-1DB4-48F0-4707-AAE50EA12F18}"/>
          </ac:spMkLst>
        </pc:spChg>
        <pc:spChg chg="add mod">
          <ac:chgData name="Wasikiewicz, Matthew (DARS)" userId="47c86e61-f0a6-4ed2-aba5-9a867140cc3a" providerId="ADAL" clId="{B57C79D8-6BD1-4AFF-BFCB-87F53D399B38}" dt="2024-03-25T20:20:12.372" v="1232" actId="1076"/>
          <ac:spMkLst>
            <pc:docMk/>
            <pc:sldMk cId="81930405" sldId="267"/>
            <ac:spMk id="4" creationId="{415F0255-4D98-AA8E-79DF-789A89867AF1}"/>
          </ac:spMkLst>
        </pc:spChg>
        <pc:spChg chg="add mod">
          <ac:chgData name="Wasikiewicz, Matthew (DARS)" userId="47c86e61-f0a6-4ed2-aba5-9a867140cc3a" providerId="ADAL" clId="{B57C79D8-6BD1-4AFF-BFCB-87F53D399B38}" dt="2024-03-25T20:21:54.396" v="1275" actId="113"/>
          <ac:spMkLst>
            <pc:docMk/>
            <pc:sldMk cId="81930405" sldId="267"/>
            <ac:spMk id="5" creationId="{F37967A8-09BF-0F12-CFCF-59981BB47B1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57A77-86AA-480D-B2F7-730A7BC7125F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</dgm:pt>
    <dgm:pt modelId="{63EF2255-F393-492E-93EB-AACC26F833DF}">
      <dgm:prSet phldrT="[Text]" custT="1"/>
      <dgm:spPr/>
      <dgm:t>
        <a:bodyPr/>
        <a:lstStyle/>
        <a:p>
          <a:r>
            <a:rPr lang="en-US" sz="1600" dirty="0"/>
            <a:t>Senior finds application on FarmMarketFresh.org or on your AAA website and clicks to open it.</a:t>
          </a:r>
        </a:p>
      </dgm:t>
    </dgm:pt>
    <dgm:pt modelId="{5B3A2201-109B-445E-9D5A-09BFC29FD4EE}" type="parTrans" cxnId="{22A0FBE8-7E0C-49EE-A756-58B229704C79}">
      <dgm:prSet/>
      <dgm:spPr/>
      <dgm:t>
        <a:bodyPr/>
        <a:lstStyle/>
        <a:p>
          <a:endParaRPr lang="en-US"/>
        </a:p>
      </dgm:t>
    </dgm:pt>
    <dgm:pt modelId="{233F175A-3792-457F-A048-9902ABF02C91}" type="sibTrans" cxnId="{22A0FBE8-7E0C-49EE-A756-58B229704C79}">
      <dgm:prSet/>
      <dgm:spPr>
        <a:ln w="1905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94258D5F-ED7A-4F4B-A223-A77095941444}">
      <dgm:prSet phldrT="[Text]" custT="1"/>
      <dgm:spPr/>
      <dgm:t>
        <a:bodyPr/>
        <a:lstStyle/>
        <a:p>
          <a:r>
            <a:rPr lang="en-US" sz="1600" dirty="0"/>
            <a:t>Senior completes application and your designated application reviewer receives an email with the applicant details. </a:t>
          </a:r>
        </a:p>
      </dgm:t>
    </dgm:pt>
    <dgm:pt modelId="{269B9699-6EE4-4F55-8D43-92ADE5EE5A1A}" type="parTrans" cxnId="{1EAEA4A9-E2FA-4102-BF14-1853423CED0F}">
      <dgm:prSet/>
      <dgm:spPr/>
      <dgm:t>
        <a:bodyPr/>
        <a:lstStyle/>
        <a:p>
          <a:endParaRPr lang="en-US"/>
        </a:p>
      </dgm:t>
    </dgm:pt>
    <dgm:pt modelId="{B58AC55B-773B-4A48-B3DC-792494A70D53}" type="sibTrans" cxnId="{1EAEA4A9-E2FA-4102-BF14-1853423CED0F}">
      <dgm:prSet/>
      <dgm:spPr>
        <a:ln w="1905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F308C46A-2AC3-428E-80D0-8D84E6E4DE2F}">
      <dgm:prSet phldrT="[Text]" custT="1"/>
      <dgm:spPr/>
      <dgm:t>
        <a:bodyPr/>
        <a:lstStyle/>
        <a:p>
          <a:r>
            <a:rPr lang="en-US" sz="1600" dirty="0"/>
            <a:t>Designated application reviewer accepts or denies senior’s application based on eligibility criteria. (income eligibility guidelines will be provided)</a:t>
          </a:r>
        </a:p>
      </dgm:t>
    </dgm:pt>
    <dgm:pt modelId="{5D94BDC3-DB41-4E00-BD87-CB218967E2BB}" type="parTrans" cxnId="{C30F0EFF-CB2E-4130-9B66-EBC37B30A4B1}">
      <dgm:prSet/>
      <dgm:spPr/>
      <dgm:t>
        <a:bodyPr/>
        <a:lstStyle/>
        <a:p>
          <a:endParaRPr lang="en-US"/>
        </a:p>
      </dgm:t>
    </dgm:pt>
    <dgm:pt modelId="{BF21778B-3C2E-41B9-998D-6C83EF9B81F7}" type="sibTrans" cxnId="{C30F0EFF-CB2E-4130-9B66-EBC37B30A4B1}">
      <dgm:prSet/>
      <dgm:spPr>
        <a:ln w="1905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472B6F57-7E12-4185-A073-9A48DD4EAB2A}">
      <dgm:prSet phldrT="[Text]" custT="1"/>
      <dgm:spPr/>
      <dgm:t>
        <a:bodyPr/>
        <a:lstStyle/>
        <a:p>
          <a:r>
            <a:rPr lang="en-US" sz="1600" dirty="0"/>
            <a:t>Your AAA contacts applicant to inform of acceptance or denial and coordinates voucher booklet and program materials pickup/mailing.</a:t>
          </a:r>
        </a:p>
      </dgm:t>
    </dgm:pt>
    <dgm:pt modelId="{475F4751-3B64-4C16-B59E-CB655F5D93B0}" type="parTrans" cxnId="{AFBCB267-9630-40DE-AA17-EA1E3D059E90}">
      <dgm:prSet/>
      <dgm:spPr/>
      <dgm:t>
        <a:bodyPr/>
        <a:lstStyle/>
        <a:p>
          <a:endParaRPr lang="en-US"/>
        </a:p>
      </dgm:t>
    </dgm:pt>
    <dgm:pt modelId="{72703821-F457-4507-B0FF-BDD906952E63}" type="sibTrans" cxnId="{AFBCB267-9630-40DE-AA17-EA1E3D059E90}">
      <dgm:prSet/>
      <dgm:spPr/>
      <dgm:t>
        <a:bodyPr/>
        <a:lstStyle/>
        <a:p>
          <a:endParaRPr lang="en-US"/>
        </a:p>
      </dgm:t>
    </dgm:pt>
    <dgm:pt modelId="{D2E6D290-7317-478F-B5A9-056668D697CD}" type="pres">
      <dgm:prSet presAssocID="{99B57A77-86AA-480D-B2F7-730A7BC7125F}" presName="Name0" presStyleCnt="0">
        <dgm:presLayoutVars>
          <dgm:dir/>
          <dgm:resizeHandles val="exact"/>
        </dgm:presLayoutVars>
      </dgm:prSet>
      <dgm:spPr/>
    </dgm:pt>
    <dgm:pt modelId="{E13D64E9-9ACB-45BB-BCFE-8829E0F59633}" type="pres">
      <dgm:prSet presAssocID="{63EF2255-F393-492E-93EB-AACC26F833DF}" presName="node" presStyleLbl="node1" presStyleIdx="0" presStyleCnt="4" custScaleX="62617" custScaleY="48567">
        <dgm:presLayoutVars>
          <dgm:bulletEnabled val="1"/>
        </dgm:presLayoutVars>
      </dgm:prSet>
      <dgm:spPr/>
    </dgm:pt>
    <dgm:pt modelId="{B072CA5C-5AF5-4398-B457-573FD2AD74E2}" type="pres">
      <dgm:prSet presAssocID="{233F175A-3792-457F-A048-9902ABF02C91}" presName="sibTrans" presStyleLbl="sibTrans1D1" presStyleIdx="0" presStyleCnt="3"/>
      <dgm:spPr/>
    </dgm:pt>
    <dgm:pt modelId="{2B0FADC3-7DF1-4AAC-AB7B-3BFDA9A06142}" type="pres">
      <dgm:prSet presAssocID="{233F175A-3792-457F-A048-9902ABF02C91}" presName="connectorText" presStyleLbl="sibTrans1D1" presStyleIdx="0" presStyleCnt="3"/>
      <dgm:spPr/>
    </dgm:pt>
    <dgm:pt modelId="{AE924E23-E85F-4C8E-9411-7E2E93311DA1}" type="pres">
      <dgm:prSet presAssocID="{94258D5F-ED7A-4F4B-A223-A77095941444}" presName="node" presStyleLbl="node1" presStyleIdx="1" presStyleCnt="4" custScaleX="62617" custScaleY="48567">
        <dgm:presLayoutVars>
          <dgm:bulletEnabled val="1"/>
        </dgm:presLayoutVars>
      </dgm:prSet>
      <dgm:spPr/>
    </dgm:pt>
    <dgm:pt modelId="{7D28CEE1-D006-47AB-85A0-98F325C69104}" type="pres">
      <dgm:prSet presAssocID="{B58AC55B-773B-4A48-B3DC-792494A70D53}" presName="sibTrans" presStyleLbl="sibTrans1D1" presStyleIdx="1" presStyleCnt="3"/>
      <dgm:spPr/>
    </dgm:pt>
    <dgm:pt modelId="{8F78B04C-0339-443D-A3BD-315013956FE4}" type="pres">
      <dgm:prSet presAssocID="{B58AC55B-773B-4A48-B3DC-792494A70D53}" presName="connectorText" presStyleLbl="sibTrans1D1" presStyleIdx="1" presStyleCnt="3"/>
      <dgm:spPr/>
    </dgm:pt>
    <dgm:pt modelId="{B84BB280-6D2F-4859-8957-F0DCD48A1F1B}" type="pres">
      <dgm:prSet presAssocID="{F308C46A-2AC3-428E-80D0-8D84E6E4DE2F}" presName="node" presStyleLbl="node1" presStyleIdx="2" presStyleCnt="4" custScaleX="62617" custScaleY="48567">
        <dgm:presLayoutVars>
          <dgm:bulletEnabled val="1"/>
        </dgm:presLayoutVars>
      </dgm:prSet>
      <dgm:spPr/>
    </dgm:pt>
    <dgm:pt modelId="{96C7EF8E-DEAD-40BE-89F0-C41F79555CD2}" type="pres">
      <dgm:prSet presAssocID="{BF21778B-3C2E-41B9-998D-6C83EF9B81F7}" presName="sibTrans" presStyleLbl="sibTrans1D1" presStyleIdx="2" presStyleCnt="3"/>
      <dgm:spPr/>
    </dgm:pt>
    <dgm:pt modelId="{D2AA4977-171D-416E-B0FD-9DEB246FDCDC}" type="pres">
      <dgm:prSet presAssocID="{BF21778B-3C2E-41B9-998D-6C83EF9B81F7}" presName="connectorText" presStyleLbl="sibTrans1D1" presStyleIdx="2" presStyleCnt="3"/>
      <dgm:spPr/>
    </dgm:pt>
    <dgm:pt modelId="{101C81EF-57DD-4EA1-BCE0-7692944201D6}" type="pres">
      <dgm:prSet presAssocID="{472B6F57-7E12-4185-A073-9A48DD4EAB2A}" presName="node" presStyleLbl="node1" presStyleIdx="3" presStyleCnt="4" custScaleX="62617" custScaleY="48567">
        <dgm:presLayoutVars>
          <dgm:bulletEnabled val="1"/>
        </dgm:presLayoutVars>
      </dgm:prSet>
      <dgm:spPr/>
    </dgm:pt>
  </dgm:ptLst>
  <dgm:cxnLst>
    <dgm:cxn modelId="{38C11A03-EB5E-439C-A9F1-17AC333A08DE}" type="presOf" srcId="{B58AC55B-773B-4A48-B3DC-792494A70D53}" destId="{8F78B04C-0339-443D-A3BD-315013956FE4}" srcOrd="1" destOrd="0" presId="urn:microsoft.com/office/officeart/2005/8/layout/bProcess3"/>
    <dgm:cxn modelId="{302A933C-1A06-4926-8997-1ADE7F7FBEC6}" type="presOf" srcId="{B58AC55B-773B-4A48-B3DC-792494A70D53}" destId="{7D28CEE1-D006-47AB-85A0-98F325C69104}" srcOrd="0" destOrd="0" presId="urn:microsoft.com/office/officeart/2005/8/layout/bProcess3"/>
    <dgm:cxn modelId="{A0DCE25C-EA53-4893-AC70-267C04220B9A}" type="presOf" srcId="{63EF2255-F393-492E-93EB-AACC26F833DF}" destId="{E13D64E9-9ACB-45BB-BCFE-8829E0F59633}" srcOrd="0" destOrd="0" presId="urn:microsoft.com/office/officeart/2005/8/layout/bProcess3"/>
    <dgm:cxn modelId="{8760C343-F555-46F0-A184-6F79A747E6F1}" type="presOf" srcId="{BF21778B-3C2E-41B9-998D-6C83EF9B81F7}" destId="{96C7EF8E-DEAD-40BE-89F0-C41F79555CD2}" srcOrd="0" destOrd="0" presId="urn:microsoft.com/office/officeart/2005/8/layout/bProcess3"/>
    <dgm:cxn modelId="{AFBCB267-9630-40DE-AA17-EA1E3D059E90}" srcId="{99B57A77-86AA-480D-B2F7-730A7BC7125F}" destId="{472B6F57-7E12-4185-A073-9A48DD4EAB2A}" srcOrd="3" destOrd="0" parTransId="{475F4751-3B64-4C16-B59E-CB655F5D93B0}" sibTransId="{72703821-F457-4507-B0FF-BDD906952E63}"/>
    <dgm:cxn modelId="{F50D4B7C-CCCA-4E13-96E4-9F61DFA7F9C3}" type="presOf" srcId="{233F175A-3792-457F-A048-9902ABF02C91}" destId="{2B0FADC3-7DF1-4AAC-AB7B-3BFDA9A06142}" srcOrd="1" destOrd="0" presId="urn:microsoft.com/office/officeart/2005/8/layout/bProcess3"/>
    <dgm:cxn modelId="{C532A996-4CD7-435D-B306-55E5B15E06A1}" type="presOf" srcId="{233F175A-3792-457F-A048-9902ABF02C91}" destId="{B072CA5C-5AF5-4398-B457-573FD2AD74E2}" srcOrd="0" destOrd="0" presId="urn:microsoft.com/office/officeart/2005/8/layout/bProcess3"/>
    <dgm:cxn modelId="{79EE7D9B-9CC0-4CAA-ACEB-9783F1DBD7A3}" type="presOf" srcId="{472B6F57-7E12-4185-A073-9A48DD4EAB2A}" destId="{101C81EF-57DD-4EA1-BCE0-7692944201D6}" srcOrd="0" destOrd="0" presId="urn:microsoft.com/office/officeart/2005/8/layout/bProcess3"/>
    <dgm:cxn modelId="{24E8519E-A9DE-4856-8F37-2DAC80F852C8}" type="presOf" srcId="{BF21778B-3C2E-41B9-998D-6C83EF9B81F7}" destId="{D2AA4977-171D-416E-B0FD-9DEB246FDCDC}" srcOrd="1" destOrd="0" presId="urn:microsoft.com/office/officeart/2005/8/layout/bProcess3"/>
    <dgm:cxn modelId="{1EAEA4A9-E2FA-4102-BF14-1853423CED0F}" srcId="{99B57A77-86AA-480D-B2F7-730A7BC7125F}" destId="{94258D5F-ED7A-4F4B-A223-A77095941444}" srcOrd="1" destOrd="0" parTransId="{269B9699-6EE4-4F55-8D43-92ADE5EE5A1A}" sibTransId="{B58AC55B-773B-4A48-B3DC-792494A70D53}"/>
    <dgm:cxn modelId="{22A0FBE8-7E0C-49EE-A756-58B229704C79}" srcId="{99B57A77-86AA-480D-B2F7-730A7BC7125F}" destId="{63EF2255-F393-492E-93EB-AACC26F833DF}" srcOrd="0" destOrd="0" parTransId="{5B3A2201-109B-445E-9D5A-09BFC29FD4EE}" sibTransId="{233F175A-3792-457F-A048-9902ABF02C91}"/>
    <dgm:cxn modelId="{F7CE0FF2-1BE4-4D9C-9BAC-2C2707E9DAE3}" type="presOf" srcId="{F308C46A-2AC3-428E-80D0-8D84E6E4DE2F}" destId="{B84BB280-6D2F-4859-8957-F0DCD48A1F1B}" srcOrd="0" destOrd="0" presId="urn:microsoft.com/office/officeart/2005/8/layout/bProcess3"/>
    <dgm:cxn modelId="{88B6D0F5-A17F-4D07-A5BE-D8A9338FF9CC}" type="presOf" srcId="{99B57A77-86AA-480D-B2F7-730A7BC7125F}" destId="{D2E6D290-7317-478F-B5A9-056668D697CD}" srcOrd="0" destOrd="0" presId="urn:microsoft.com/office/officeart/2005/8/layout/bProcess3"/>
    <dgm:cxn modelId="{84AD39F8-440C-4D9B-A171-8D28B863FD8D}" type="presOf" srcId="{94258D5F-ED7A-4F4B-A223-A77095941444}" destId="{AE924E23-E85F-4C8E-9411-7E2E93311DA1}" srcOrd="0" destOrd="0" presId="urn:microsoft.com/office/officeart/2005/8/layout/bProcess3"/>
    <dgm:cxn modelId="{C30F0EFF-CB2E-4130-9B66-EBC37B30A4B1}" srcId="{99B57A77-86AA-480D-B2F7-730A7BC7125F}" destId="{F308C46A-2AC3-428E-80D0-8D84E6E4DE2F}" srcOrd="2" destOrd="0" parTransId="{5D94BDC3-DB41-4E00-BD87-CB218967E2BB}" sibTransId="{BF21778B-3C2E-41B9-998D-6C83EF9B81F7}"/>
    <dgm:cxn modelId="{61BDC178-7DCA-4470-95CE-DC37E75D0C99}" type="presParOf" srcId="{D2E6D290-7317-478F-B5A9-056668D697CD}" destId="{E13D64E9-9ACB-45BB-BCFE-8829E0F59633}" srcOrd="0" destOrd="0" presId="urn:microsoft.com/office/officeart/2005/8/layout/bProcess3"/>
    <dgm:cxn modelId="{15A1FF29-070E-45C8-9A3F-B4515A7DF058}" type="presParOf" srcId="{D2E6D290-7317-478F-B5A9-056668D697CD}" destId="{B072CA5C-5AF5-4398-B457-573FD2AD74E2}" srcOrd="1" destOrd="0" presId="urn:microsoft.com/office/officeart/2005/8/layout/bProcess3"/>
    <dgm:cxn modelId="{3940C70D-1F46-4A8D-8B5F-8B4EAA6B58F4}" type="presParOf" srcId="{B072CA5C-5AF5-4398-B457-573FD2AD74E2}" destId="{2B0FADC3-7DF1-4AAC-AB7B-3BFDA9A06142}" srcOrd="0" destOrd="0" presId="urn:microsoft.com/office/officeart/2005/8/layout/bProcess3"/>
    <dgm:cxn modelId="{475BA78C-C5B7-48F8-8803-AFD717784910}" type="presParOf" srcId="{D2E6D290-7317-478F-B5A9-056668D697CD}" destId="{AE924E23-E85F-4C8E-9411-7E2E93311DA1}" srcOrd="2" destOrd="0" presId="urn:microsoft.com/office/officeart/2005/8/layout/bProcess3"/>
    <dgm:cxn modelId="{2F6E0FC1-FCF2-4E3D-AD70-3906DC747178}" type="presParOf" srcId="{D2E6D290-7317-478F-B5A9-056668D697CD}" destId="{7D28CEE1-D006-47AB-85A0-98F325C69104}" srcOrd="3" destOrd="0" presId="urn:microsoft.com/office/officeart/2005/8/layout/bProcess3"/>
    <dgm:cxn modelId="{CD4F88CA-6C65-4B51-97E6-5DE0CE9D7181}" type="presParOf" srcId="{7D28CEE1-D006-47AB-85A0-98F325C69104}" destId="{8F78B04C-0339-443D-A3BD-315013956FE4}" srcOrd="0" destOrd="0" presId="urn:microsoft.com/office/officeart/2005/8/layout/bProcess3"/>
    <dgm:cxn modelId="{E116E5D1-F324-431B-9A52-0A48916AF7FA}" type="presParOf" srcId="{D2E6D290-7317-478F-B5A9-056668D697CD}" destId="{B84BB280-6D2F-4859-8957-F0DCD48A1F1B}" srcOrd="4" destOrd="0" presId="urn:microsoft.com/office/officeart/2005/8/layout/bProcess3"/>
    <dgm:cxn modelId="{5F6B89AD-1DEC-46B0-8A09-D637C77F7C5E}" type="presParOf" srcId="{D2E6D290-7317-478F-B5A9-056668D697CD}" destId="{96C7EF8E-DEAD-40BE-89F0-C41F79555CD2}" srcOrd="5" destOrd="0" presId="urn:microsoft.com/office/officeart/2005/8/layout/bProcess3"/>
    <dgm:cxn modelId="{A22886A1-DDD0-43E1-9499-F9D45E33FABE}" type="presParOf" srcId="{96C7EF8E-DEAD-40BE-89F0-C41F79555CD2}" destId="{D2AA4977-171D-416E-B0FD-9DEB246FDCDC}" srcOrd="0" destOrd="0" presId="urn:microsoft.com/office/officeart/2005/8/layout/bProcess3"/>
    <dgm:cxn modelId="{02BB5544-7828-47A7-B9FF-1D008859566B}" type="presParOf" srcId="{D2E6D290-7317-478F-B5A9-056668D697CD}" destId="{101C81EF-57DD-4EA1-BCE0-7692944201D6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2CA5C-5AF5-4398-B457-573FD2AD74E2}">
      <dsp:nvSpPr>
        <dsp:cNvPr id="0" name=""/>
        <dsp:cNvSpPr/>
      </dsp:nvSpPr>
      <dsp:spPr>
        <a:xfrm>
          <a:off x="3588945" y="670035"/>
          <a:ext cx="10987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98749" y="4572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10086" y="710109"/>
        <a:ext cx="56467" cy="11293"/>
      </dsp:txXfrm>
    </dsp:sp>
    <dsp:sp modelId="{E13D64E9-9ACB-45BB-BCFE-8829E0F59633}">
      <dsp:nvSpPr>
        <dsp:cNvPr id="0" name=""/>
        <dsp:cNvSpPr/>
      </dsp:nvSpPr>
      <dsp:spPr>
        <a:xfrm>
          <a:off x="516117" y="332"/>
          <a:ext cx="3074628" cy="1430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finds application on FarmMarketFresh.org or on your AAA website and clicks to open it.</a:t>
          </a:r>
        </a:p>
      </dsp:txBody>
      <dsp:txXfrm>
        <a:off x="516117" y="332"/>
        <a:ext cx="3074628" cy="1430846"/>
      </dsp:txXfrm>
    </dsp:sp>
    <dsp:sp modelId="{7D28CEE1-D006-47AB-85A0-98F325C69104}">
      <dsp:nvSpPr>
        <dsp:cNvPr id="0" name=""/>
        <dsp:cNvSpPr/>
      </dsp:nvSpPr>
      <dsp:spPr>
        <a:xfrm>
          <a:off x="2053431" y="1429378"/>
          <a:ext cx="4203977" cy="1098749"/>
        </a:xfrm>
        <a:custGeom>
          <a:avLst/>
          <a:gdLst/>
          <a:ahLst/>
          <a:cxnLst/>
          <a:rect l="0" t="0" r="0" b="0"/>
          <a:pathLst>
            <a:path>
              <a:moveTo>
                <a:pt x="4203977" y="0"/>
              </a:moveTo>
              <a:lnTo>
                <a:pt x="4203977" y="566474"/>
              </a:lnTo>
              <a:lnTo>
                <a:pt x="0" y="566474"/>
              </a:lnTo>
              <a:lnTo>
                <a:pt x="0" y="1098749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46594" y="1973106"/>
        <a:ext cx="217651" cy="11293"/>
      </dsp:txXfrm>
    </dsp:sp>
    <dsp:sp modelId="{AE924E23-E85F-4C8E-9411-7E2E93311DA1}">
      <dsp:nvSpPr>
        <dsp:cNvPr id="0" name=""/>
        <dsp:cNvSpPr/>
      </dsp:nvSpPr>
      <dsp:spPr>
        <a:xfrm>
          <a:off x="4720095" y="332"/>
          <a:ext cx="3074628" cy="1430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completes application and your designated application reviewer receives an email with the applicant details. </a:t>
          </a:r>
        </a:p>
      </dsp:txBody>
      <dsp:txXfrm>
        <a:off x="4720095" y="332"/>
        <a:ext cx="3074628" cy="1430846"/>
      </dsp:txXfrm>
    </dsp:sp>
    <dsp:sp modelId="{96C7EF8E-DEAD-40BE-89F0-C41F79555CD2}">
      <dsp:nvSpPr>
        <dsp:cNvPr id="0" name=""/>
        <dsp:cNvSpPr/>
      </dsp:nvSpPr>
      <dsp:spPr>
        <a:xfrm>
          <a:off x="3588945" y="3230231"/>
          <a:ext cx="10987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98749" y="45720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10086" y="3270304"/>
        <a:ext cx="56467" cy="11293"/>
      </dsp:txXfrm>
    </dsp:sp>
    <dsp:sp modelId="{B84BB280-6D2F-4859-8957-F0DCD48A1F1B}">
      <dsp:nvSpPr>
        <dsp:cNvPr id="0" name=""/>
        <dsp:cNvSpPr/>
      </dsp:nvSpPr>
      <dsp:spPr>
        <a:xfrm>
          <a:off x="516117" y="2560528"/>
          <a:ext cx="3074628" cy="1430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Designated application reviewer accepts or denies senior’s application based on eligibility criteria. (income eligibility guidelines will be provided)</a:t>
          </a:r>
        </a:p>
      </dsp:txBody>
      <dsp:txXfrm>
        <a:off x="516117" y="2560528"/>
        <a:ext cx="3074628" cy="1430846"/>
      </dsp:txXfrm>
    </dsp:sp>
    <dsp:sp modelId="{101C81EF-57DD-4EA1-BCE0-7692944201D6}">
      <dsp:nvSpPr>
        <dsp:cNvPr id="0" name=""/>
        <dsp:cNvSpPr/>
      </dsp:nvSpPr>
      <dsp:spPr>
        <a:xfrm>
          <a:off x="4720095" y="2560528"/>
          <a:ext cx="3074628" cy="1430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Your AAA contacts applicant to inform of acceptance or denial and coordinates voucher booklet and program materials pickup/mailing.</a:t>
          </a:r>
        </a:p>
      </dsp:txBody>
      <dsp:txXfrm>
        <a:off x="4720095" y="2560528"/>
        <a:ext cx="3074628" cy="1430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58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0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9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3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86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4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1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9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1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1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F5B98CA-F8E6-47CF-BCEE-DB4783B34FA7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9569C10-5013-4AFC-8314-C552A62D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tthew.wasikiewicz@dars.virgini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g/SUukN1r9HJ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mail/answer/6579?hl=en#zippy=%2Cimport-a-filter" TargetMode="External"/><Relationship Id="rId2" Type="http://schemas.openxmlformats.org/officeDocument/2006/relationships/hyperlink" Target="https://support.microsoft.com/en-us/office/set-up-rules-in-outlook-75ab719a-2ce8-49a7-a214-6d62b67cbd4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D939-0230-64FE-7F9D-1A773B5F51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2024 Senior Application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DDE3C-EFB7-28EE-CBEA-3C1A99292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Welcome All!</a:t>
            </a:r>
          </a:p>
        </p:txBody>
      </p:sp>
    </p:spTree>
    <p:extLst>
      <p:ext uri="{BB962C8B-B14F-4D97-AF65-F5344CB8AC3E}">
        <p14:creationId xmlns:p14="http://schemas.microsoft.com/office/powerpoint/2010/main" val="322229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09C82-4CB4-9E96-F3ED-E2E96CA94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can you open the application?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AD2FD-856C-0531-D135-7013A3404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You may make the application available </a:t>
            </a:r>
            <a:r>
              <a:rPr lang="en-US" sz="2000" b="1" dirty="0"/>
              <a:t>no earlier than April 1</a:t>
            </a:r>
            <a:r>
              <a:rPr lang="en-US" sz="2000" b="1" baseline="30000" dirty="0"/>
              <a:t>st</a:t>
            </a:r>
            <a:r>
              <a:rPr lang="en-US" sz="2000" dirty="0"/>
              <a:t>.</a:t>
            </a:r>
          </a:p>
          <a:p>
            <a:r>
              <a:rPr lang="en-US" sz="2000" dirty="0"/>
              <a:t>If you choose to make you application available later than April 1</a:t>
            </a:r>
            <a:r>
              <a:rPr lang="en-US" sz="2000" baseline="30000" dirty="0"/>
              <a:t>st</a:t>
            </a:r>
            <a:r>
              <a:rPr lang="en-US" sz="2000" dirty="0"/>
              <a:t>, </a:t>
            </a:r>
            <a:r>
              <a:rPr lang="en-US" sz="2000" b="1" dirty="0"/>
              <a:t>please inform me of your chosen date.</a:t>
            </a:r>
          </a:p>
          <a:p>
            <a:pPr marL="0" indent="0">
              <a:buNone/>
            </a:pPr>
            <a:r>
              <a:rPr lang="en-US" sz="2000" dirty="0"/>
              <a:t>Remember, voucher booklets will not be delivered to your agencies until May.</a:t>
            </a:r>
          </a:p>
        </p:txBody>
      </p:sp>
    </p:spTree>
    <p:extLst>
      <p:ext uri="{BB962C8B-B14F-4D97-AF65-F5344CB8AC3E}">
        <p14:creationId xmlns:p14="http://schemas.microsoft.com/office/powerpoint/2010/main" val="161932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F6BB-1175-99C3-D510-45534051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CEB16-4AAF-48C8-BC6E-4A642E8EE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If you have any questions after this training, please reach out to 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 defTabSz="333756">
              <a:spcBef>
                <a:spcPts val="0"/>
              </a:spcBef>
              <a:buNone/>
            </a:pPr>
            <a:r>
              <a:rPr lang="en-US" b="1" i="1" dirty="0">
                <a:solidFill>
                  <a:srgbClr val="174E86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Matthew Wasikiewicz</a:t>
            </a:r>
            <a:endParaRPr lang="en-US" i="1" dirty="0">
              <a:solidFill>
                <a:srgbClr val="242424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defTabSz="333756">
              <a:spcBef>
                <a:spcPts val="0"/>
              </a:spcBef>
              <a:buNone/>
            </a:pPr>
            <a:r>
              <a:rPr lang="en-US" sz="1800" i="1" dirty="0">
                <a:solidFill>
                  <a:srgbClr val="174E86"/>
                </a:solidFill>
                <a:latin typeface="Tahoma" panose="020B0604030504040204" pitchFamily="34" charset="0"/>
              </a:rPr>
              <a:t>Farm Market Fresh </a:t>
            </a:r>
            <a:r>
              <a:rPr lang="en-US" sz="1800" dirty="0">
                <a:solidFill>
                  <a:srgbClr val="174E86"/>
                </a:solidFill>
                <a:latin typeface="Tahoma" panose="020B0604030504040204" pitchFamily="34" charset="0"/>
              </a:rPr>
              <a:t>Coordinator</a:t>
            </a:r>
            <a:endParaRPr lang="en-US" sz="1800" i="1" dirty="0">
              <a:solidFill>
                <a:srgbClr val="242424"/>
              </a:solidFill>
              <a:latin typeface="Calibri" panose="020F0502020204030204" pitchFamily="34" charset="0"/>
            </a:endParaRPr>
          </a:p>
          <a:p>
            <a:pPr marL="0" indent="0" algn="ctr" defTabSz="333756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AA005F"/>
                </a:solidFill>
                <a:latin typeface="Wingdings" panose="05000000000000000000" pitchFamily="2" charset="2"/>
              </a:rPr>
              <a:t>*</a:t>
            </a:r>
            <a:r>
              <a:rPr lang="en-US" sz="1800" b="1" dirty="0">
                <a:solidFill>
                  <a:prstClr val="black">
                    <a:lumMod val="95000"/>
                    <a:lumOff val="5000"/>
                  </a:prstClr>
                </a:solidFill>
                <a:latin typeface="inherit"/>
              </a:rPr>
              <a:t> 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  <a:latin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matthew.wasikiewicz@dars.virginia.gov</a:t>
            </a:r>
            <a:endParaRPr lang="en-US" sz="1800" dirty="0">
              <a:solidFill>
                <a:prstClr val="black">
                  <a:lumMod val="95000"/>
                  <a:lumOff val="5000"/>
                </a:prstClr>
              </a:solidFill>
              <a:latin typeface="Calibri" panose="020F0502020204030204" pitchFamily="34" charset="0"/>
            </a:endParaRPr>
          </a:p>
          <a:p>
            <a:pPr marL="0" indent="0" algn="ctr" defTabSz="333756"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Wingdings" panose="05000000000000000000" pitchFamily="2" charset="2"/>
              </a:rPr>
              <a:t>(</a:t>
            </a:r>
            <a:r>
              <a:rPr lang="en-US" sz="1800" dirty="0">
                <a:solidFill>
                  <a:prstClr val="black"/>
                </a:solidFill>
                <a:latin typeface="inherit"/>
              </a:rPr>
              <a:t> </a:t>
            </a:r>
            <a:r>
              <a:rPr lang="en-US" sz="1800" dirty="0">
                <a:solidFill>
                  <a:prstClr val="black"/>
                </a:solidFill>
                <a:latin typeface="Segoe UI" panose="020B0502040204020203" pitchFamily="34" charset="0"/>
              </a:rPr>
              <a:t>804.774.9067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0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22F96E-5003-5D8D-57A1-7BE99EF7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2024 Senior Application</a:t>
            </a:r>
            <a:br>
              <a:rPr lang="en-US" dirty="0"/>
            </a:br>
            <a:r>
              <a:rPr lang="en-US" dirty="0"/>
              <a:t>Page #1</a:t>
            </a:r>
          </a:p>
        </p:txBody>
      </p:sp>
      <p:pic>
        <p:nvPicPr>
          <p:cNvPr id="9" name="Picture 8" descr="A close-up of a application form&#10;&#10;Description automatically generated">
            <a:extLst>
              <a:ext uri="{FF2B5EF4-FFF2-40B4-BE49-F238E27FC236}">
                <a16:creationId xmlns:a16="http://schemas.microsoft.com/office/drawing/2014/main" id="{6A347253-3D25-3AE1-8E84-B3D6BA48D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85102"/>
            <a:ext cx="5166319" cy="668779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224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22F96E-5003-5D8D-57A1-7BE99EF7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2024 Senior Application</a:t>
            </a:r>
            <a:br>
              <a:rPr lang="en-US"/>
            </a:br>
            <a:r>
              <a:rPr lang="en-US"/>
              <a:t>Page #2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347253-3D25-3AE1-8E84-B3D6BA48D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5999" y="86088"/>
            <a:ext cx="5166319" cy="668582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35E8D8-6A77-7F67-D6B5-83BC4BA10881}"/>
              </a:ext>
            </a:extLst>
          </p:cNvPr>
          <p:cNvSpPr txBox="1"/>
          <p:nvPr/>
        </p:nvSpPr>
        <p:spPr>
          <a:xfrm>
            <a:off x="322366" y="6314361"/>
            <a:ext cx="4009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*Page 3 is Nondiscrimination Statement*</a:t>
            </a:r>
          </a:p>
        </p:txBody>
      </p:sp>
    </p:spTree>
    <p:extLst>
      <p:ext uri="{BB962C8B-B14F-4D97-AF65-F5344CB8AC3E}">
        <p14:creationId xmlns:p14="http://schemas.microsoft.com/office/powerpoint/2010/main" val="205073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4600-7448-B613-C227-9BD222BD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Online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613519-B2FB-09FA-C446-9795149A21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535522"/>
              </p:ext>
            </p:extLst>
          </p:nvPr>
        </p:nvGraphicFramePr>
        <p:xfrm>
          <a:off x="1940579" y="2321169"/>
          <a:ext cx="8310841" cy="3991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104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C4A4C-4D6A-3FAD-5002-443A4F4B3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874467"/>
            <a:ext cx="8991600" cy="1645920"/>
          </a:xfrm>
        </p:spPr>
        <p:txBody>
          <a:bodyPr/>
          <a:lstStyle/>
          <a:p>
            <a:r>
              <a:rPr lang="en-US" dirty="0"/>
              <a:t>Online Application Walk-through to 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F0255-4D98-AA8E-79DF-789A89867AF1}"/>
              </a:ext>
            </a:extLst>
          </p:cNvPr>
          <p:cNvSpPr txBox="1"/>
          <p:nvPr/>
        </p:nvSpPr>
        <p:spPr>
          <a:xfrm>
            <a:off x="1600200" y="3059723"/>
            <a:ext cx="7825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let me know who will be reviewing online applications by filling out the form below. If you do not fill this out, I will just make it all emails I have for your agency in our </a:t>
            </a:r>
            <a:r>
              <a:rPr lang="en-US" i="1" dirty="0"/>
              <a:t>Farm Market Fresh</a:t>
            </a:r>
            <a:r>
              <a:rPr lang="en-US" dirty="0"/>
              <a:t> contacts sheet.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7967A8-09BF-0F12-CFCF-59981BB47B1D}"/>
              </a:ext>
            </a:extLst>
          </p:cNvPr>
          <p:cNvSpPr txBox="1"/>
          <p:nvPr/>
        </p:nvSpPr>
        <p:spPr>
          <a:xfrm>
            <a:off x="1600200" y="4730262"/>
            <a:ext cx="5447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Online Form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https://forms.office.com/g/SUukN1r9HJ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193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07392C-51FC-1969-E7C2-A7A7500DF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4" y="481804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Example Email</a:t>
            </a: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C3FE9794-3BAE-0F6A-687F-EC52EF7A0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703" y="285224"/>
            <a:ext cx="7440890" cy="628755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DF7841F-4AC3-D65B-1386-845AECF35CAA}"/>
              </a:ext>
            </a:extLst>
          </p:cNvPr>
          <p:cNvSpPr txBox="1">
            <a:spLocks/>
          </p:cNvSpPr>
          <p:nvPr/>
        </p:nvSpPr>
        <p:spPr bwMode="black">
          <a:xfrm>
            <a:off x="804674" y="2415869"/>
            <a:ext cx="3044950" cy="4081645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wrap="square" lIns="91440" tIns="91440" rIns="91440" bIns="91440" rtlCol="0" anchor="t" anchorCtr="0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Subject line:</a:t>
            </a:r>
          </a:p>
          <a:p>
            <a:pPr marL="285750" indent="-285750" algn="l">
              <a:buFont typeface="Gill Sans MT" panose="020B0502020104020203" pitchFamily="34" charset="0"/>
              <a:buChar char="­"/>
            </a:pPr>
            <a:r>
              <a:rPr lang="en-US" sz="1900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Always will be: “</a:t>
            </a:r>
            <a:r>
              <a:rPr lang="en-US" sz="1900" i="0" cap="none" spc="0" dirty="0"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New Farm </a:t>
            </a:r>
            <a:r>
              <a:rPr lang="en-US" sz="1900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M</a:t>
            </a:r>
            <a:r>
              <a:rPr lang="en-US" sz="1900" i="0" cap="none" spc="0" dirty="0"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arket </a:t>
            </a:r>
            <a:r>
              <a:rPr lang="en-US" sz="1900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F</a:t>
            </a:r>
            <a:r>
              <a:rPr lang="en-US" sz="1900" i="0" cap="none" spc="0" dirty="0"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resh </a:t>
            </a:r>
            <a:r>
              <a:rPr lang="en-US" sz="1900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A</a:t>
            </a:r>
            <a:r>
              <a:rPr lang="en-US" sz="1900" i="0" cap="none" spc="0" dirty="0"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pplication”</a:t>
            </a:r>
          </a:p>
          <a:p>
            <a:pPr marL="285750" indent="-285750" algn="l">
              <a:buFont typeface="Gill Sans MT" panose="020B0502020104020203" pitchFamily="34" charset="0"/>
              <a:buChar char="­"/>
            </a:pPr>
            <a:endParaRPr lang="en-US" sz="1900" cap="none" spc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US" sz="2200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Sensitive information will be hidden.</a:t>
            </a:r>
          </a:p>
          <a:p>
            <a:pPr marL="285750" indent="-285750" algn="l">
              <a:buFont typeface="Gill Sans MT" panose="020B0502020104020203" pitchFamily="34" charset="0"/>
              <a:buChar char="­"/>
            </a:pPr>
            <a:r>
              <a:rPr lang="en-US" sz="1900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I have starred info that will be hidden.</a:t>
            </a:r>
          </a:p>
          <a:p>
            <a:pPr marL="285750" indent="-285750" algn="l">
              <a:buFont typeface="Gill Sans MT" panose="020B0502020104020203" pitchFamily="34" charset="0"/>
              <a:buChar char="­"/>
            </a:pPr>
            <a:r>
              <a:rPr lang="en-US" sz="1900" b="1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DOB</a:t>
            </a:r>
            <a:r>
              <a:rPr lang="en-US" sz="1900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:  Applicants will input their DOB, but you all will only see their age.</a:t>
            </a:r>
          </a:p>
          <a:p>
            <a:pPr marL="285750" indent="-285750" algn="l">
              <a:buFont typeface="Gill Sans MT" panose="020B0502020104020203" pitchFamily="34" charset="0"/>
              <a:buChar char="­"/>
            </a:pPr>
            <a:r>
              <a:rPr lang="en-US" sz="1900" b="1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Income:</a:t>
            </a:r>
            <a:r>
              <a:rPr lang="en-US" sz="1900" cap="none" spc="0" dirty="0">
                <a:solidFill>
                  <a:schemeClr val="tx1"/>
                </a:solidFill>
                <a:latin typeface="Gill Sans MT" panose="020B0502020104020203" pitchFamily="34" charset="0"/>
              </a:rPr>
              <a:t>  Applicants report income, but you all only know if they qualify.</a:t>
            </a:r>
          </a:p>
          <a:p>
            <a:pPr marL="285750" indent="-285750" algn="l">
              <a:buFont typeface="Gill Sans MT" panose="020B0502020104020203" pitchFamily="34" charset="0"/>
              <a:buChar char="­"/>
            </a:pPr>
            <a:endParaRPr lang="en-US" sz="1600" cap="none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FBE9ECC9-89C0-87A0-2EF2-7E948AF05689}"/>
              </a:ext>
            </a:extLst>
          </p:cNvPr>
          <p:cNvSpPr/>
          <p:nvPr/>
        </p:nvSpPr>
        <p:spPr>
          <a:xfrm>
            <a:off x="6770077" y="1310054"/>
            <a:ext cx="149469" cy="131884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5F934B03-5262-6B70-B59C-E9C39098F22B}"/>
              </a:ext>
            </a:extLst>
          </p:cNvPr>
          <p:cNvSpPr/>
          <p:nvPr/>
        </p:nvSpPr>
        <p:spPr>
          <a:xfrm>
            <a:off x="6770077" y="1813620"/>
            <a:ext cx="149469" cy="131884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D53EDCB5-2AE1-D683-7C61-2EA6B9BD9467}"/>
              </a:ext>
            </a:extLst>
          </p:cNvPr>
          <p:cNvSpPr/>
          <p:nvPr/>
        </p:nvSpPr>
        <p:spPr>
          <a:xfrm>
            <a:off x="6770077" y="4264149"/>
            <a:ext cx="149469" cy="131884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4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ACFCB-CDE7-6EB0-05EB-85C89811D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Inbox Rule/Filter -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B2761-7F7C-1E4B-9D08-306EBABF6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You can create an email rule to automatically sort emails based on a set element of the email.</a:t>
            </a:r>
          </a:p>
          <a:p>
            <a:r>
              <a:rPr lang="en-US" sz="2400" dirty="0"/>
              <a:t>This will make sure your inbox does not overflow with application emails.</a:t>
            </a:r>
          </a:p>
          <a:p>
            <a:r>
              <a:rPr lang="en-US" sz="2400" dirty="0"/>
              <a:t>Easily view all applications that need review without other emails mixed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A779-4EA2-481C-0556-B5E5AF078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Inbox Rule/Filter -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567E2-5234-CE62-1A41-72441FD84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81402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Rule Title</a:t>
            </a:r>
            <a:r>
              <a:rPr lang="en-US" sz="2000" dirty="0"/>
              <a:t>: 2024 Senior Application</a:t>
            </a:r>
          </a:p>
          <a:p>
            <a:r>
              <a:rPr lang="en-US" sz="2000" b="1" dirty="0"/>
              <a:t>Rule Condition</a:t>
            </a:r>
            <a:r>
              <a:rPr lang="en-US" sz="2000" dirty="0"/>
              <a:t>: Subject line Includes</a:t>
            </a:r>
          </a:p>
          <a:p>
            <a:pPr lvl="1"/>
            <a:r>
              <a:rPr lang="en-US" sz="1800" dirty="0"/>
              <a:t>All Applications will be subjected “New Farm Market Fresh Application”</a:t>
            </a:r>
          </a:p>
          <a:p>
            <a:r>
              <a:rPr lang="en-US" sz="2000" b="1" dirty="0"/>
              <a:t>Rule Action</a:t>
            </a:r>
            <a:r>
              <a:rPr lang="en-US" sz="2000" dirty="0"/>
              <a:t>: Move or assign to Folder/Label</a:t>
            </a:r>
          </a:p>
          <a:p>
            <a:pPr lvl="1"/>
            <a:r>
              <a:rPr lang="en-US" sz="1800" dirty="0"/>
              <a:t>Recommended – title folder “Needs Action – 2024 Senior Applications”</a:t>
            </a:r>
          </a:p>
          <a:p>
            <a:pPr marL="0" lvl="1" indent="1588">
              <a:buNone/>
            </a:pPr>
            <a:r>
              <a:rPr lang="en-US" sz="1800" dirty="0">
                <a:hlinkClick r:id="rId2"/>
              </a:rPr>
              <a:t>Rules for Outlook</a:t>
            </a:r>
            <a:endParaRPr lang="en-US" sz="1800" dirty="0"/>
          </a:p>
          <a:p>
            <a:pPr marL="0" lvl="1" indent="1588">
              <a:buNone/>
            </a:pPr>
            <a:r>
              <a:rPr lang="en-US" sz="1800" dirty="0">
                <a:hlinkClick r:id="rId3"/>
              </a:rPr>
              <a:t>Filters for Gmail</a:t>
            </a:r>
            <a:endParaRPr lang="en-US" sz="1800" dirty="0"/>
          </a:p>
          <a:p>
            <a:pPr marL="0" lvl="1" indent="1588">
              <a:buNone/>
            </a:pPr>
            <a:r>
              <a:rPr lang="en-US" sz="1800" dirty="0"/>
              <a:t>If you use another email service, please reach out to Matthew for assistance with setting up a rule/filter.</a:t>
            </a:r>
          </a:p>
        </p:txBody>
      </p:sp>
    </p:spTree>
    <p:extLst>
      <p:ext uri="{BB962C8B-B14F-4D97-AF65-F5344CB8AC3E}">
        <p14:creationId xmlns:p14="http://schemas.microsoft.com/office/powerpoint/2010/main" val="328368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66D6-51B7-9053-C777-98DD44AB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FF10E-15B1-C718-2433-8581CCFA9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be receiving the following materials next week.</a:t>
            </a:r>
          </a:p>
          <a:p>
            <a:r>
              <a:rPr lang="en-US" dirty="0"/>
              <a:t>Link for Online Application</a:t>
            </a:r>
          </a:p>
          <a:p>
            <a:r>
              <a:rPr lang="en-US" dirty="0"/>
              <a:t>QR Code for Online Application</a:t>
            </a:r>
          </a:p>
          <a:p>
            <a:r>
              <a:rPr lang="en-US" dirty="0"/>
              <a:t>Customizable Word Doc.  Application</a:t>
            </a:r>
          </a:p>
          <a:p>
            <a:r>
              <a:rPr lang="en-US" dirty="0"/>
              <a:t>PDF Proxy Form</a:t>
            </a:r>
          </a:p>
          <a:p>
            <a:r>
              <a:rPr lang="en-US" dirty="0"/>
              <a:t>Income Eligibility Guidelines Document</a:t>
            </a:r>
          </a:p>
        </p:txBody>
      </p:sp>
    </p:spTree>
    <p:extLst>
      <p:ext uri="{BB962C8B-B14F-4D97-AF65-F5344CB8AC3E}">
        <p14:creationId xmlns:p14="http://schemas.microsoft.com/office/powerpoint/2010/main" val="16732085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b5d048-80c4-47ba-8e25-070b9dae2bcb">
      <Terms xmlns="http://schemas.microsoft.com/office/infopath/2007/PartnerControls"/>
    </lcf76f155ced4ddcb4097134ff3c332f>
    <TaxCatchAll xmlns="ef4acce0-8dd0-46fa-8da5-3d3c0e14964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FB0DC4D6D34A40A22B5E3A8A1FDD88" ma:contentTypeVersion="15" ma:contentTypeDescription="Create a new document." ma:contentTypeScope="" ma:versionID="27b3b3a49bdeec5a821a3e53d669e5de">
  <xsd:schema xmlns:xsd="http://www.w3.org/2001/XMLSchema" xmlns:xs="http://www.w3.org/2001/XMLSchema" xmlns:p="http://schemas.microsoft.com/office/2006/metadata/properties" xmlns:ns2="99b5d048-80c4-47ba-8e25-070b9dae2bcb" xmlns:ns3="ef4acce0-8dd0-46fa-8da5-3d3c0e149641" targetNamespace="http://schemas.microsoft.com/office/2006/metadata/properties" ma:root="true" ma:fieldsID="c62c7efe89bc5f05e04f3f737206b7c5" ns2:_="" ns3:_="">
    <xsd:import namespace="99b5d048-80c4-47ba-8e25-070b9dae2bcb"/>
    <xsd:import namespace="ef4acce0-8dd0-46fa-8da5-3d3c0e1496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5d048-80c4-47ba-8e25-070b9dae2b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acce0-8dd0-46fa-8da5-3d3c0e14964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6a8c166-a338-458a-af14-509bcdac254d}" ma:internalName="TaxCatchAll" ma:showField="CatchAllData" ma:web="ef4acce0-8dd0-46fa-8da5-3d3c0e1496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8858A0-E6D3-414C-948B-2EFA384FB6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5E62E2-B328-41A4-B166-CFC31706B022}">
  <ds:schemaRefs>
    <ds:schemaRef ds:uri="http://schemas.microsoft.com/office/2006/metadata/properties"/>
    <ds:schemaRef ds:uri="http://schemas.microsoft.com/office/infopath/2007/PartnerControls"/>
    <ds:schemaRef ds:uri="99b5d048-80c4-47ba-8e25-070b9dae2bcb"/>
    <ds:schemaRef ds:uri="ef4acce0-8dd0-46fa-8da5-3d3c0e149641"/>
  </ds:schemaRefs>
</ds:datastoreItem>
</file>

<file path=customXml/itemProps3.xml><?xml version="1.0" encoding="utf-8"?>
<ds:datastoreItem xmlns:ds="http://schemas.openxmlformats.org/officeDocument/2006/customXml" ds:itemID="{DCFBA962-4248-4033-A098-A295616F1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b5d048-80c4-47ba-8e25-070b9dae2bcb"/>
    <ds:schemaRef ds:uri="ef4acce0-8dd0-46fa-8da5-3d3c0e1496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1656</TotalTime>
  <Words>492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Georgia</vt:lpstr>
      <vt:lpstr>Gill Sans MT</vt:lpstr>
      <vt:lpstr>inherit</vt:lpstr>
      <vt:lpstr>Segoe UI</vt:lpstr>
      <vt:lpstr>Tahoma</vt:lpstr>
      <vt:lpstr>Wingdings</vt:lpstr>
      <vt:lpstr>Parcel</vt:lpstr>
      <vt:lpstr>2024 Senior Application Process</vt:lpstr>
      <vt:lpstr>2024 Senior Application Page #1</vt:lpstr>
      <vt:lpstr>2024 Senior Application Page #2</vt:lpstr>
      <vt:lpstr>2024 Online Process</vt:lpstr>
      <vt:lpstr>Online Application Walk-through to come</vt:lpstr>
      <vt:lpstr>Example Email</vt:lpstr>
      <vt:lpstr>Creating an Inbox Rule/Filter - Why</vt:lpstr>
      <vt:lpstr>Creating an Inbox Rule/Filter - How</vt:lpstr>
      <vt:lpstr>What’s Next?</vt:lpstr>
      <vt:lpstr>When can you open the application?</vt:lpstr>
      <vt:lpstr>Questions?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Senior Application Process</dc:title>
  <dc:creator>Wasikiewicz, Matthew (DARS)</dc:creator>
  <cp:lastModifiedBy>Wasikiewicz, Matthew (DARS)</cp:lastModifiedBy>
  <cp:revision>1</cp:revision>
  <dcterms:created xsi:type="dcterms:W3CDTF">2024-03-21T15:09:25Z</dcterms:created>
  <dcterms:modified xsi:type="dcterms:W3CDTF">2024-03-25T20:21:58Z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0x0101007AFB0DC4D6D34A40A22B5E3A8A1FDD88</vt:lpwstr>
  </property>
  <property fmtid="{D5CDD505-2E9C-101B-9397-08002B2CF9AE}" pid="3" name="MediaServiceImageTags">
    <vt:lpwstr/>
  </property>
</Properties>
</file>